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9" r:id="rId3"/>
    <p:sldId id="256" r:id="rId4"/>
    <p:sldId id="261" r:id="rId5"/>
    <p:sldId id="262" r:id="rId6"/>
    <p:sldId id="263" r:id="rId7"/>
    <p:sldId id="273" r:id="rId8"/>
    <p:sldId id="276" r:id="rId9"/>
    <p:sldId id="279" r:id="rId10"/>
    <p:sldId id="274" r:id="rId11"/>
    <p:sldId id="286" r:id="rId12"/>
    <p:sldId id="297" r:id="rId13"/>
    <p:sldId id="298" r:id="rId14"/>
    <p:sldId id="287" r:id="rId15"/>
    <p:sldId id="288" r:id="rId16"/>
    <p:sldId id="289" r:id="rId17"/>
    <p:sldId id="290" r:id="rId18"/>
    <p:sldId id="292" r:id="rId19"/>
    <p:sldId id="293" r:id="rId20"/>
    <p:sldId id="294" r:id="rId21"/>
    <p:sldId id="299" r:id="rId22"/>
    <p:sldId id="300" r:id="rId23"/>
    <p:sldId id="295" r:id="rId24"/>
    <p:sldId id="280" r:id="rId25"/>
    <p:sldId id="29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9" autoAdjust="0"/>
    <p:restoredTop sz="94484" autoAdjust="0"/>
  </p:normalViewPr>
  <p:slideViewPr>
    <p:cSldViewPr snapToGrid="0">
      <p:cViewPr>
        <p:scale>
          <a:sx n="76" d="100"/>
          <a:sy n="76" d="100"/>
        </p:scale>
        <p:origin x="-1224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3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2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6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=""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4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2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1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63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5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32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2126945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0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31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2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3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0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=""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7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=""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1" y="1818217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=""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7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0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3" y="609602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2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36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631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125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8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0093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559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4692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2100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4047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742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6855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7474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61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1761070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2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8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5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=""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9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=""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9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1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1" y="2702106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5" y="1855155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6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7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6" y="609603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=""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50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763704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5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4" y="2679702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8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7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29-Jul-21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8" y="6000752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6000752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7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46ADE-011D-4F36-95E3-BF7F91FF7F99}" type="datetimeFigureOut">
              <a:rPr lang="en-ID" smtClean="0"/>
              <a:t>29/07/2021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38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EB7504-2139-484E-8980-C0AD23A3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4"/>
            <a:ext cx="9144000" cy="4903305"/>
          </a:xfrm>
          <a:prstGeom prst="rect">
            <a:avLst/>
          </a:prstGeom>
          <a:effectLst>
            <a:outerShdw sx="97000" sy="97000" algn="ctr" rotWithShape="0">
              <a:srgbClr val="000000">
                <a:alpha val="33000"/>
              </a:srgbClr>
            </a:outerShdw>
            <a:softEdge rad="88900"/>
          </a:effec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C388A486-6BC8-45F8-8396-9B35935F1059}"/>
              </a:ext>
            </a:extLst>
          </p:cNvPr>
          <p:cNvSpPr txBox="1">
            <a:spLocks/>
          </p:cNvSpPr>
          <p:nvPr/>
        </p:nvSpPr>
        <p:spPr>
          <a:xfrm>
            <a:off x="-1299204" y="3137453"/>
            <a:ext cx="6159654" cy="163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405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ED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TMS WEB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FA7C24B6-4186-4CA0-9671-77FE7C400F8F}"/>
              </a:ext>
            </a:extLst>
          </p:cNvPr>
          <p:cNvSpPr txBox="1">
            <a:spLocks/>
          </p:cNvSpPr>
          <p:nvPr/>
        </p:nvSpPr>
        <p:spPr>
          <a:xfrm>
            <a:off x="118778" y="5310235"/>
            <a:ext cx="8420104" cy="10484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Aft>
                <a:spcPts val="450"/>
              </a:spcAft>
              <a:buClr>
                <a:srgbClr val="F4EEDC"/>
              </a:buClr>
            </a:pP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Warehouse – </a:t>
            </a:r>
            <a:r>
              <a:rPr lang="en-US" sz="28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 Delivery Order </a:t>
            </a: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Entry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889144B-1512-4DE5-B513-40A66891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43" y="106019"/>
            <a:ext cx="1509988" cy="928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7791F2-96C8-4890-BBDF-F1CC980BB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8" y="6490021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Edit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mengedit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edit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ingin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datanya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Akan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Qty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mengurangi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Qty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SJ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dibuat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add data)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0" y="1552384"/>
            <a:ext cx="5683309" cy="2747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3496949"/>
            <a:ext cx="5824895" cy="26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Add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Qty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NG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Ketika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“Yes”,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seperti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Isi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Qty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itemcode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button Add 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" y="2029175"/>
            <a:ext cx="7515647" cy="34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Edit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Sebaliknya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ketika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“No”,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form input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seperti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create.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Isi </a:t>
            </a:r>
            <a:r>
              <a:rPr 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simpan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(Proses </a:t>
            </a:r>
            <a:r>
              <a:rPr 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seperti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create data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)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5" y="2029175"/>
            <a:ext cx="7515646" cy="34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Post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Agar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 data,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 RR No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 it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1" y="1552384"/>
            <a:ext cx="5683307" cy="2747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3428370"/>
            <a:ext cx="5824895" cy="28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Unpost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Agar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unpost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data,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 Note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unpost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1" y="1556566"/>
            <a:ext cx="5683307" cy="2739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3428370"/>
            <a:ext cx="5824893" cy="28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8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Void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1" y="1556566"/>
            <a:ext cx="5666006" cy="27391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3428370"/>
            <a:ext cx="5824893" cy="28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Unvoid</a:t>
            </a:r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1" y="1556566"/>
            <a:ext cx="5666006" cy="2739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" y="3428370"/>
            <a:ext cx="5824891" cy="28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Revise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revise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finished,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revise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tanggal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72" y="1556566"/>
            <a:ext cx="5666004" cy="273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2" y="3436942"/>
            <a:ext cx="5824891" cy="27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Revise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 before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after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revise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Data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anggap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voided by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sistem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Bisa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log).</a:t>
            </a:r>
          </a:p>
          <a:p>
            <a:pPr defTabSz="685800"/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670520"/>
            <a:ext cx="7886700" cy="38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Print / Report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Report single data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Multiple Report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657847"/>
            <a:ext cx="7865167" cy="361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71" y="6203935"/>
            <a:ext cx="1028434" cy="65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88484B-0589-4C62-A0C4-3BF0E0875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8"/>
            <a:ext cx="9144000" cy="38759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8A717510-01D4-4FE6-BB4E-4A60D9E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521804" y="130319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Login Page</a:t>
            </a:r>
            <a:endParaRPr lang="en-ID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E567A41-548B-4948-83C4-49301CADE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3" y="6496273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4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Multiple report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multiple report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manual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atau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bis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menekan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“ENTER”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input “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dari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”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Dilanjutkan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input “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sampai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”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juga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template,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2 template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yaitu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blank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grid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755502"/>
            <a:ext cx="5748154" cy="2630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77" y="3657600"/>
            <a:ext cx="5377553" cy="24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Print / Report 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660740"/>
            <a:ext cx="7865167" cy="36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000" b="1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2000" b="1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Log DO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565247"/>
            <a:ext cx="7865167" cy="380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Extra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fitur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(Setting Table)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costumisasi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kolom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index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tombol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setting.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User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dapa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memberik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ceklis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/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unceklis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DO Setting.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dirasa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lalu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755500"/>
            <a:ext cx="6059101" cy="292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3091990"/>
            <a:ext cx="5821198" cy="28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Extra </a:t>
            </a:r>
            <a:r>
              <a:rPr lang="en-US" sz="14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fitur</a:t>
            </a:r>
            <a:r>
              <a:rPr lang="en-US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(Setting Table)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before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after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index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kustomisasi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oleh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1" y="1755500"/>
            <a:ext cx="6033191" cy="2916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3114784"/>
            <a:ext cx="5821198" cy="28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05" y="612863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Portal Page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A267303-2259-4FBF-9C50-38F412918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750"/>
            <a:ext cx="9144000" cy="4437575"/>
          </a:xfrm>
          <a:prstGeom prst="rect">
            <a:avLst/>
          </a:prstGeom>
          <a:effectLst/>
        </p:spPr>
      </p:pic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E908701-E9B5-4CE7-B800-C8D330C20C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3" y="6559059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13" y="6209487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450613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Dashboard </a:t>
            </a:r>
            <a:r>
              <a:rPr lang="en-US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Raw Material to SC Entry</a:t>
            </a:r>
            <a:endParaRPr lang="en-ID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93663"/>
            <a:ext cx="7886700" cy="9937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2B04540-175C-4B28-85A1-551FBFA26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" y="6620379"/>
            <a:ext cx="4598340" cy="15622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90867" y="1223246"/>
            <a:ext cx="757864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defTabSz="685800">
              <a:buAutoNum type="arabicPeriod"/>
            </a:pPr>
            <a:r>
              <a:rPr lang="en-ID" sz="180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[Warehouse] menu</a:t>
            </a:r>
          </a:p>
          <a:p>
            <a:pPr marL="342900" indent="-342900" defTabSz="685800">
              <a:buAutoNum type="arabicPeriod"/>
            </a:pPr>
            <a:r>
              <a:rPr lang="en-ID" sz="18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[Warehouse DO Entry] </a:t>
            </a:r>
            <a:r>
              <a:rPr lang="en-ID" sz="1800" dirty="0">
                <a:solidFill>
                  <a:prstClr val="black"/>
                </a:solidFill>
                <a:latin typeface="Century Gothic" panose="020B0502020202020204" pitchFamily="34" charset="0"/>
              </a:rPr>
              <a:t>menu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217418"/>
            <a:ext cx="7617283" cy="36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Page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Textbox Customer Code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 startAt="2"/>
            </a:pP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Textbox SSO No</a:t>
            </a:r>
          </a:p>
          <a:p>
            <a:pPr marL="342900" indent="-342900" defTabSz="685800">
              <a:buAutoNum type="arabicPeriod" startAt="2"/>
            </a:pP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Textbox SO No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1951599"/>
            <a:ext cx="6787814" cy="3281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73" y="2802953"/>
            <a:ext cx="6637557" cy="32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29" y="761328"/>
            <a:ext cx="7638223" cy="12303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SSO/SO No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SSO/SO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terbuka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jenis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yang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SSO/SO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contoh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berikut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No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terbuka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)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mengetik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No.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enter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No. yang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ketik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field-field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otomatis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24300" y="3568700"/>
            <a:ext cx="2540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131281"/>
            <a:ext cx="6494827" cy="3139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03" y="3010191"/>
            <a:ext cx="6494827" cy="31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29" y="761328"/>
            <a:ext cx="7638223" cy="110504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Add Items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Select all item : button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berfungsi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semua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SSO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Qty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will be sent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langsung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tanpa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menulis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Add Item : button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berfungsi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menambah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tulis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textbox will be sent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create data.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24300" y="3568700"/>
            <a:ext cx="2540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109373"/>
            <a:ext cx="7886700" cy="36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29" y="761329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page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Setelah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semua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field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terisi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data</a:t>
            </a:r>
            <a:endParaRPr lang="en-US" sz="1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24300" y="3568700"/>
            <a:ext cx="2540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2020986"/>
            <a:ext cx="7886700" cy="36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Delivery Order Entry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676348"/>
            <a:ext cx="7638223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View DO</a:t>
            </a:r>
          </a:p>
          <a:p>
            <a:pPr marL="285750" indent="-285750" defTabSz="685800">
              <a:buFontTx/>
              <a:buChar char="-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detail data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disimpan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sialahkan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view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ingin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dilihat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datanya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20" y="1552384"/>
            <a:ext cx="5683309" cy="2747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30" y="3496948"/>
            <a:ext cx="5824896" cy="267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7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683</Words>
  <Application>Microsoft Office PowerPoint</Application>
  <PresentationFormat>On-screen Show (4:3)</PresentationFormat>
  <Paragraphs>100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SlateVTI</vt:lpstr>
      <vt:lpstr>Office Theme</vt:lpstr>
      <vt:lpstr>PowerPoint Presentation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  <vt:lpstr>TMS Web Display – Delivery Order Entry Module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Wildan Fathur Rohman</dc:creator>
  <cp:lastModifiedBy>Windows User</cp:lastModifiedBy>
  <cp:revision>210</cp:revision>
  <dcterms:created xsi:type="dcterms:W3CDTF">2020-11-19T02:54:30Z</dcterms:created>
  <dcterms:modified xsi:type="dcterms:W3CDTF">2021-07-29T02:08:01Z</dcterms:modified>
</cp:coreProperties>
</file>